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73" r:id="rId3"/>
    <p:sldId id="282" r:id="rId4"/>
    <p:sldId id="284" r:id="rId5"/>
    <p:sldId id="257" r:id="rId6"/>
    <p:sldId id="269" r:id="rId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50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inimized">
    <p:restoredLeft sz="18309" autoAdjust="0"/>
    <p:restoredTop sz="81495" autoAdjust="0"/>
  </p:normalViewPr>
  <p:slideViewPr>
    <p:cSldViewPr snapToGrid="0">
      <p:cViewPr varScale="1">
        <p:scale>
          <a:sx n="18" d="100"/>
          <a:sy n="18" d="100"/>
        </p:scale>
        <p:origin x="-25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70071-498B-4C09-AF37-D0E0EBCC30C8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10CF9-C401-45DA-9031-F7447B0718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92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Today I am going to talk about some research I did a couple of years ago looking at the linkages between water security and emotional well-being.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So the research was undertaken among pastoralists in the Afar Region, Ethiopia.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I’m sure you are all aware Pastoralists are traditionally nomadic communities that wander over large expanses of land with their livestock, moving with the rainfall searching for pasture and water.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So in effect, their natural resources are governed by this mobility and also traditional customs which are shared among different clans.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Afar Pastoralists live in very pressured environment regarding water, with heavy reliance on unimproved water sources.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Extremely water-stressed area, climate change and depleting water sources.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Other pressures include hostile government policies such to resettle and the re-appropriation of land for agriculture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0CF9-C401-45DA-9031-F7447B0718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297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521A-CEA6-4871-90D4-C24C1550D68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452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0CF9-C401-45DA-9031-F7447B07189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17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0CF9-C401-45DA-9031-F7447B0718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22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0CF9-C401-45DA-9031-F7447B0718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14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C570-C4B1-4EB9-B29E-72ECCE8294C7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5C28-1157-4BC1-84F5-96A210280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8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C570-C4B1-4EB9-B29E-72ECCE8294C7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5C28-1157-4BC1-84F5-96A210280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1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C570-C4B1-4EB9-B29E-72ECCE8294C7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5C28-1157-4BC1-84F5-96A210280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756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669674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Sub-header,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6696744" cy="381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Body copy, Arial 20pt minimum</a:t>
            </a:r>
          </a:p>
          <a:p>
            <a:pPr lvl="0"/>
            <a:r>
              <a:rPr lang="en-US" dirty="0" smtClean="0"/>
              <a:t>Bullet points should always be round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Slide Title, Arial Bold 24pt</a:t>
            </a:r>
            <a:endParaRPr lang="en-GB" dirty="0" smtClean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904312" y="6414389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4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8"/>
            <a:ext cx="4535488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Image/media area</a:t>
            </a:r>
            <a:endParaRPr lang="en-US" dirty="0"/>
          </a:p>
        </p:txBody>
      </p:sp>
      <p:sp>
        <p:nvSpPr>
          <p:cNvPr id="12" name="Footer Placeholder 16"/>
          <p:cNvSpPr txBox="1">
            <a:spLocks/>
          </p:cNvSpPr>
          <p:nvPr userDrawn="1"/>
        </p:nvSpPr>
        <p:spPr>
          <a:xfrm>
            <a:off x="407368" y="6414383"/>
            <a:ext cx="4114800" cy="30709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1477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C570-C4B1-4EB9-B29E-72ECCE8294C7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5C28-1157-4BC1-84F5-96A210280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497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C570-C4B1-4EB9-B29E-72ECCE8294C7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5C28-1157-4BC1-84F5-96A210280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94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C570-C4B1-4EB9-B29E-72ECCE8294C7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5C28-1157-4BC1-84F5-96A210280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05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C570-C4B1-4EB9-B29E-72ECCE8294C7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5C28-1157-4BC1-84F5-96A210280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0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C570-C4B1-4EB9-B29E-72ECCE8294C7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5C28-1157-4BC1-84F5-96A210280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65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C570-C4B1-4EB9-B29E-72ECCE8294C7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5C28-1157-4BC1-84F5-96A210280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98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C570-C4B1-4EB9-B29E-72ECCE8294C7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5C28-1157-4BC1-84F5-96A210280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984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C570-C4B1-4EB9-B29E-72ECCE8294C7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5C28-1157-4BC1-84F5-96A210280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13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DC570-C4B1-4EB9-B29E-72ECCE8294C7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F5C28-1157-4BC1-84F5-96A210280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08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83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775" y="-104275"/>
            <a:ext cx="9144000" cy="1395663"/>
          </a:xfrm>
        </p:spPr>
        <p:txBody>
          <a:bodyPr>
            <a:normAutofit/>
          </a:bodyPr>
          <a:lstStyle/>
          <a:p>
            <a:r>
              <a:rPr lang="en-US" sz="4400" b="1" dirty="0"/>
              <a:t>Emotional </a:t>
            </a:r>
            <a:r>
              <a:rPr lang="en-US" sz="4400" b="1" dirty="0" smtClean="0"/>
              <a:t>well-being and water </a:t>
            </a:r>
            <a:r>
              <a:rPr lang="en-US" sz="4400" b="1" dirty="0"/>
              <a:t>security among pastoralists in </a:t>
            </a:r>
            <a:r>
              <a:rPr lang="en-US" sz="4400" b="1" dirty="0" smtClean="0"/>
              <a:t>Afar, Ethiopia 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338661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7"/>
          <a:stretch/>
        </p:blipFill>
        <p:spPr>
          <a:xfrm>
            <a:off x="0" y="0"/>
            <a:ext cx="12192000" cy="8243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95" y="-1129783"/>
            <a:ext cx="6954129" cy="384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4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" y="-156410"/>
            <a:ext cx="12254289" cy="81695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83502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   </a:t>
            </a:r>
          </a:p>
        </p:txBody>
      </p:sp>
      <p:pic>
        <p:nvPicPr>
          <p:cNvPr id="8" name="Picture 7" descr="Image result for valence and arousa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5881"/>
            <a:ext cx="4732020" cy="3700751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7885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10"/>
            <a:ext cx="12420000" cy="8280000"/>
          </a:xfrm>
          <a:prstGeom prst="rect">
            <a:avLst/>
          </a:prstGeom>
          <a:gradFill>
            <a:gsLst>
              <a:gs pos="67000">
                <a:schemeClr val="accent1">
                  <a:lumMod val="5000"/>
                  <a:lumOff val="95000"/>
                  <a:alpha val="21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ap="sq">
            <a:solidFill>
              <a:srgbClr val="000000"/>
            </a:solidFill>
            <a:prstDash val="solid"/>
            <a:miter lim="800000"/>
          </a:ln>
          <a:effectLst>
            <a:glow rad="127000">
              <a:srgbClr val="000000">
                <a:alpha val="18039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23" t="27774"/>
          <a:stretch/>
        </p:blipFill>
        <p:spPr>
          <a:xfrm>
            <a:off x="1297666" y="891540"/>
            <a:ext cx="9217834" cy="56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5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346"/>
            <a:ext cx="12560968" cy="81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10"/>
            <a:ext cx="12420000" cy="8280000"/>
          </a:xfrm>
          <a:prstGeom prst="rect">
            <a:avLst/>
          </a:prstGeom>
          <a:gradFill>
            <a:gsLst>
              <a:gs pos="67000">
                <a:schemeClr val="accent1">
                  <a:lumMod val="5000"/>
                  <a:lumOff val="95000"/>
                  <a:alpha val="21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ap="sq">
            <a:solidFill>
              <a:srgbClr val="000000"/>
            </a:solidFill>
            <a:prstDash val="solid"/>
            <a:miter lim="800000"/>
          </a:ln>
          <a:effectLst>
            <a:glow rad="127000">
              <a:srgbClr val="000000">
                <a:alpha val="18039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515102" y="2531224"/>
            <a:ext cx="4777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Thank you for listening!</a:t>
            </a:r>
            <a:endParaRPr lang="en-GB" sz="3600" dirty="0"/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r="19379"/>
          <a:stretch>
            <a:fillRect/>
          </a:stretch>
        </p:blipFill>
        <p:spPr>
          <a:xfrm>
            <a:off x="392655" y="309613"/>
            <a:ext cx="5497178" cy="673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8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13787</TotalTime>
  <Words>163</Words>
  <Application>Microsoft Office PowerPoint</Application>
  <PresentationFormat>Custom</PresentationFormat>
  <Paragraphs>27</Paragraphs>
  <Slides>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Emotional well-being and water security among pastoralists in Afar, Ethiopia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Cranfield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Emotional wellbeing as a proxy indicator for water security among pastoralists in Afar, Ethiopia</dc:title>
  <dc:creator>Cooper, Sarah</dc:creator>
  <cp:lastModifiedBy>Sarah</cp:lastModifiedBy>
  <cp:revision>224</cp:revision>
  <dcterms:created xsi:type="dcterms:W3CDTF">2018-05-14T13:29:41Z</dcterms:created>
  <dcterms:modified xsi:type="dcterms:W3CDTF">2020-10-20T12:00:37Z</dcterms:modified>
</cp:coreProperties>
</file>